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9" r:id="rId8"/>
    <p:sldId id="261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5665-7ED1-44EE-9069-95CD0CD0FC9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4381-CE6D-4678-97CC-05D888BA9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782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5665-7ED1-44EE-9069-95CD0CD0FC9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4381-CE6D-4678-97CC-05D888BA9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635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5665-7ED1-44EE-9069-95CD0CD0FC9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4381-CE6D-4678-97CC-05D888BA9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066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5665-7ED1-44EE-9069-95CD0CD0FC9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4381-CE6D-4678-97CC-05D888BA9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280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5665-7ED1-44EE-9069-95CD0CD0FC9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4381-CE6D-4678-97CC-05D888BA9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50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5665-7ED1-44EE-9069-95CD0CD0FC9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4381-CE6D-4678-97CC-05D888BA9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30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5665-7ED1-44EE-9069-95CD0CD0FC9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4381-CE6D-4678-97CC-05D888BA9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168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5665-7ED1-44EE-9069-95CD0CD0FC9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4381-CE6D-4678-97CC-05D888BA9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270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5665-7ED1-44EE-9069-95CD0CD0FC9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4381-CE6D-4678-97CC-05D888BA9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17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5665-7ED1-44EE-9069-95CD0CD0FC9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4381-CE6D-4678-97CC-05D888BA9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719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5665-7ED1-44EE-9069-95CD0CD0FC9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4381-CE6D-4678-97CC-05D888BA9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895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75665-7ED1-44EE-9069-95CD0CD0FC93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24381-CE6D-4678-97CC-05D888BA96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19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6fOq96ZgB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Katecheza 2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3429000"/>
            <a:ext cx="7128792" cy="2736304"/>
          </a:xfrm>
          <a:solidFill>
            <a:srgbClr val="FFFF00"/>
          </a:solidFill>
        </p:spPr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Temat: Dziękuje Panu Jezusowi za to, </a:t>
            </a:r>
            <a:r>
              <a:rPr lang="pl-PL" b="1" smtClean="0">
                <a:solidFill>
                  <a:schemeClr val="tx1"/>
                </a:solidFill>
              </a:rPr>
              <a:t>że          pozostał </a:t>
            </a:r>
            <a:r>
              <a:rPr lang="pl-PL" b="1" dirty="0" smtClean="0">
                <a:solidFill>
                  <a:schemeClr val="tx1"/>
                </a:solidFill>
              </a:rPr>
              <a:t>wśród nas (Wielki Czwartek)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398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W każdej mszy świętej Pan Jezus gromadzi nas, jak apostołów w Wieczerniku, ofiarowuje się za nas swojemu ojcu w białym opłatku karmi swoim ciałem. Mówimy, że jest to Komunia święta. Wy jeszcze nie możecie przyjmować Komunii Świętej, ponieważ musicie się do tego odpowiednio przygotować.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8335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Kielich i hostia</a:t>
            </a:r>
            <a:endParaRPr lang="pl-PL" dirty="0"/>
          </a:p>
        </p:txBody>
      </p:sp>
      <p:pic>
        <p:nvPicPr>
          <p:cNvPr id="4" name="Symbol zastępczy zawartości 3" descr="Znalezione obrazy dla zapytania: hostia i kielich kolorowank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68760"/>
            <a:ext cx="4824536" cy="518457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72494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Zakończenie: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Każda Msza św. Jest pamiątką tego ważnego wydarzenia, ale w sposób szczególny przypomina nam o tym wielki Czwartek. </a:t>
            </a:r>
            <a:br>
              <a:rPr lang="pl-PL" dirty="0" smtClean="0"/>
            </a:br>
            <a:r>
              <a:rPr lang="pl-PL" dirty="0" smtClean="0"/>
              <a:t>W tym dniu wieczorem odprawiana jest Msza Wieczerzy Pańskiej, przypominająca wieczerzę Jezusa z uczniami.</a:t>
            </a:r>
          </a:p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7921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/>
              <a:t>A</a:t>
            </a:r>
            <a:r>
              <a:rPr lang="pl-PL" dirty="0" smtClean="0"/>
              <a:t> teraz zaśpiewaj: Idzie mój Pan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pl-PL" dirty="0" smtClean="0"/>
          </a:p>
          <a:p>
            <a:r>
              <a:rPr lang="pl-PL" dirty="0" smtClean="0"/>
              <a:t>Idzie </a:t>
            </a:r>
            <a:r>
              <a:rPr lang="pl-PL" dirty="0"/>
              <a:t>mój Pan – On teraz biegnie, by spotkać mnie. </a:t>
            </a:r>
            <a:r>
              <a:rPr lang="pl-PL" b="1" dirty="0"/>
              <a:t>(Ref</a:t>
            </a:r>
            <a:r>
              <a:rPr lang="pl-PL" b="1" dirty="0" smtClean="0"/>
              <a:t>.)</a:t>
            </a:r>
          </a:p>
          <a:p>
            <a:pPr marL="0" indent="0">
              <a:buNone/>
            </a:pPr>
            <a:r>
              <a:rPr lang="pl-PL" dirty="0" smtClean="0"/>
              <a:t>1. Mija </a:t>
            </a:r>
            <a:r>
              <a:rPr lang="pl-PL" dirty="0"/>
              <a:t>góry, łąki, lasy, – by Komunii stał się cud. – On chce Chlebem nas nakarmić, – by nasycić życia głód. – Idzie mój Pan…</a:t>
            </a:r>
          </a:p>
          <a:p>
            <a:r>
              <a:rPr lang="pl-PL" dirty="0" smtClean="0">
                <a:hlinkClick r:id="rId2"/>
              </a:rPr>
              <a:t>https://www.youtube.com/watch?v=X6fOq96ZgB0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5619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3285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pl-PL" dirty="0" smtClean="0"/>
          </a:p>
          <a:p>
            <a:r>
              <a:rPr lang="pl-PL" dirty="0" smtClean="0"/>
              <a:t>Narysuj hostię i kielich. Pokoloruj. </a:t>
            </a:r>
            <a:endParaRPr lang="pl-PL" dirty="0"/>
          </a:p>
        </p:txBody>
      </p:sp>
      <p:pic>
        <p:nvPicPr>
          <p:cNvPr id="4" name="Obraz 3" descr="Najlepszy wybór] Kielich Kolorowanka - Najlepsze kolorowanki dla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20888"/>
            <a:ext cx="2195190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112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Witajcie moi kochani. </a:t>
            </a:r>
            <a:br>
              <a:rPr lang="pl-PL" dirty="0" smtClean="0"/>
            </a:br>
            <a:r>
              <a:rPr lang="pl-PL" dirty="0" smtClean="0"/>
              <a:t>Przeczytacie razem  z rodzicami treści katechezy.</a:t>
            </a:r>
          </a:p>
          <a:p>
            <a:r>
              <a:rPr lang="pl-PL" dirty="0" smtClean="0"/>
              <a:t>Zaśpiewajcie piosenkę.</a:t>
            </a:r>
          </a:p>
          <a:p>
            <a:r>
              <a:rPr lang="pl-PL" dirty="0" smtClean="0"/>
              <a:t>Bardzo was serdecznie pozdrawiam. </a:t>
            </a:r>
            <a:br>
              <a:rPr lang="pl-PL" dirty="0" smtClean="0"/>
            </a:br>
            <a:r>
              <a:rPr lang="pl-PL" dirty="0" smtClean="0"/>
              <a:t>Szczęść Boże!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548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Opowiadanie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640960" cy="532859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pl-PL" i="1" dirty="0" smtClean="0"/>
              <a:t>W każdą niedzielę mama z synem szła na Mszę św. do kościoła. Syn chodził również </a:t>
            </a:r>
            <a:br>
              <a:rPr lang="pl-PL" i="1" dirty="0" smtClean="0"/>
            </a:br>
            <a:r>
              <a:rPr lang="pl-PL" i="1" dirty="0" smtClean="0"/>
              <a:t>w poniedziałek, chociaż jego tata wołał go również do pracy. Syn jednak odpowiadał – </a:t>
            </a:r>
          </a:p>
          <a:p>
            <a:pPr marL="0" indent="0">
              <a:buNone/>
            </a:pPr>
            <a:r>
              <a:rPr lang="pl-PL" i="1" dirty="0" smtClean="0"/>
              <a:t>w niedzielę chodzę do kościoła za siebie, </a:t>
            </a:r>
            <a:br>
              <a:rPr lang="pl-PL" i="1" dirty="0" smtClean="0"/>
            </a:br>
            <a:r>
              <a:rPr lang="pl-PL" i="1" dirty="0" smtClean="0"/>
              <a:t>w poniedziałek za ciebie tatusiu. Muszę wynagrodzić Panu Bogu za twoją zatwardziałość. </a:t>
            </a:r>
            <a:br>
              <a:rPr lang="pl-PL" i="1" dirty="0" smtClean="0"/>
            </a:br>
            <a:r>
              <a:rPr lang="pl-PL" i="1" dirty="0" smtClean="0"/>
              <a:t>Po kilku miesiącach przyglądania się postępowania syna i tata zaczął chodzić systematycznie na Mszę świętą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328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Na dzisiejszym spotkaniu dowiecie się z kim spotykamy się na mszy świętej i co się w niej dokonuje.</a:t>
            </a:r>
          </a:p>
          <a:p>
            <a:r>
              <a:rPr lang="pl-PL" dirty="0" smtClean="0"/>
              <a:t>Opowiem wam, czego Pan Jezus dokonał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W</a:t>
            </a:r>
            <a:r>
              <a:rPr lang="pl-PL" dirty="0" smtClean="0"/>
              <a:t>ielki Czwartek.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810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pl-PL" dirty="0" smtClean="0"/>
              <a:t>Przed swoją męką i śmiercią Pan Jezus polecił swoim uczniom przygotować świąteczną wieczerzę, która była zarazem ostatnią Jego wieczerzą. Apostołowie przygotowali ją w Wieczerniku. Kiedy wszyscy  zgromadzili się przy stole Jezus wziął chleb, podał uczniom, mówiąc: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„Bierzcie i jedzcie to jest Ciało moje”.</a:t>
            </a:r>
          </a:p>
          <a:p>
            <a:r>
              <a:rPr lang="pl-PL" b="1" dirty="0" smtClean="0"/>
              <a:t>Następnie wziął kielich i podał go mówiąc: </a:t>
            </a:r>
            <a:r>
              <a:rPr lang="pl-PL" b="1" dirty="0" smtClean="0">
                <a:solidFill>
                  <a:srgbClr val="FF0000"/>
                </a:solidFill>
              </a:rPr>
              <a:t>„Pijcie z niego wszyscy, bo to jest Krew moja, która za wielu będzie wylana na odpuszczenie grzechów.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To czyńcie na moją pamiątkę”.</a:t>
            </a: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106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http://www.aniol.org.pl/images/ostatnia_wieczerz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7560840" cy="57606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46563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MSZE ŚWIĘ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" name="Obraz 2" descr="Parafia Kolonowski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802" y="2852936"/>
            <a:ext cx="4536504" cy="367240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pl-PL" dirty="0" smtClean="0"/>
              <a:t>Przeczytaj mi mamo!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„Bierzcie i </a:t>
            </a:r>
            <a:r>
              <a:rPr lang="pl-PL" b="1" dirty="0" smtClean="0">
                <a:solidFill>
                  <a:srgbClr val="FF0000"/>
                </a:solidFill>
              </a:rPr>
              <a:t>jedzcie </a:t>
            </a:r>
            <a:r>
              <a:rPr lang="pl-PL" b="1" dirty="0">
                <a:solidFill>
                  <a:srgbClr val="FF0000"/>
                </a:solidFill>
              </a:rPr>
              <a:t>to jest Ciało moje”.</a:t>
            </a:r>
          </a:p>
          <a:p>
            <a:r>
              <a:rPr lang="pl-PL" b="1" dirty="0">
                <a:solidFill>
                  <a:srgbClr val="FF0000"/>
                </a:solidFill>
              </a:rPr>
              <a:t>„Pijcie z niego wszyscy, bo to jest Krew </a:t>
            </a:r>
            <a:r>
              <a:rPr lang="pl-PL" b="1" dirty="0" smtClean="0">
                <a:solidFill>
                  <a:srgbClr val="FF0000"/>
                </a:solidFill>
              </a:rPr>
              <a:t>moja”.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6092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79512" y="260648"/>
            <a:ext cx="8784976" cy="640871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dirty="0" smtClean="0"/>
              <a:t>Jezus z miłości pozostawił nam Siebie samego pod postacią chleba i wina. Możemy się z nim spotkać </a:t>
            </a:r>
            <a:r>
              <a:rPr lang="pl-PL" u="sng" dirty="0" smtClean="0"/>
              <a:t>w kościele</a:t>
            </a:r>
            <a:r>
              <a:rPr lang="pl-PL" dirty="0" smtClean="0"/>
              <a:t>, gdzie jest obecny w Najświętszym Sakramencie, żywy i prawdziwy czeka na nas.</a:t>
            </a:r>
          </a:p>
          <a:p>
            <a:r>
              <a:rPr lang="pl-PL" dirty="0" smtClean="0"/>
              <a:t>Może wiesz, gdzie znajduje się</a:t>
            </a:r>
          </a:p>
          <a:p>
            <a:pPr marL="0" indent="0">
              <a:buNone/>
            </a:pPr>
            <a:r>
              <a:rPr lang="pl-PL" dirty="0" smtClean="0"/>
              <a:t>    ten kościół?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</a:t>
            </a:r>
          </a:p>
        </p:txBody>
      </p:sp>
      <p:pic>
        <p:nvPicPr>
          <p:cNvPr id="4" name="Obraz 3" descr="Znalezione obrazy dla zapytania: kościól nsj zdjecie rado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36912"/>
            <a:ext cx="2808312" cy="37506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0492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Spróbujcie nauczyć się modlitwy razem </a:t>
            </a:r>
            <a:br>
              <a:rPr lang="pl-PL" dirty="0" smtClean="0"/>
            </a:br>
            <a:r>
              <a:rPr lang="pl-PL" dirty="0" smtClean="0"/>
              <a:t>z rodzicami: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„Niechaj będzie pochwalony Przenajświętszy Sakrament, prawdziwe Ciało i Krew Pana naszego Jezusa Chrystusa, teraz </a:t>
            </a:r>
            <a:br>
              <a:rPr lang="pl-PL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pl-PL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i zawsze i na wieki wieków. Amen”.</a:t>
            </a:r>
            <a:endParaRPr lang="pl-PL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00981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327</Words>
  <Application>Microsoft Office PowerPoint</Application>
  <PresentationFormat>Pokaz na ekranie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Katecheza 2</vt:lpstr>
      <vt:lpstr>Prezentacja programu PowerPoint</vt:lpstr>
      <vt:lpstr>Opowiadanie</vt:lpstr>
      <vt:lpstr>Prezentacja programu PowerPoint</vt:lpstr>
      <vt:lpstr>Prezentacja programu PowerPoint</vt:lpstr>
      <vt:lpstr>Prezentacja programu PowerPoint</vt:lpstr>
      <vt:lpstr>Przeczytaj mi mamo!</vt:lpstr>
      <vt:lpstr>Prezentacja programu PowerPoint</vt:lpstr>
      <vt:lpstr>Prezentacja programu PowerPoint</vt:lpstr>
      <vt:lpstr>Prezentacja programu PowerPoint</vt:lpstr>
      <vt:lpstr>Kielich i hostia</vt:lpstr>
      <vt:lpstr>Zakończenie:</vt:lpstr>
      <vt:lpstr>A teraz zaśpiewaj: Idzie mój Pan </vt:lpstr>
      <vt:lpstr>Zadanie: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Katecheza 2</dc:title>
  <dc:creator>User</dc:creator>
  <cp:lastModifiedBy>User</cp:lastModifiedBy>
  <cp:revision>10</cp:revision>
  <dcterms:created xsi:type="dcterms:W3CDTF">2020-03-24T08:46:28Z</dcterms:created>
  <dcterms:modified xsi:type="dcterms:W3CDTF">2020-03-30T06:15:32Z</dcterms:modified>
</cp:coreProperties>
</file>